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"/>
  </p:notesMasterIdLst>
  <p:sldIdLst>
    <p:sldId id="299" r:id="rId5"/>
    <p:sldId id="264" r:id="rId6"/>
    <p:sldId id="294" r:id="rId7"/>
    <p:sldId id="292" r:id="rId8"/>
    <p:sldId id="29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93D"/>
    <a:srgbClr val="83A83F"/>
    <a:srgbClr val="C3DD93"/>
    <a:srgbClr val="716557"/>
    <a:srgbClr val="B95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095B23-AB18-4728-981F-3A8A17D3984D}" v="33" dt="2024-04-19T15:38:43.6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6" autoAdjust="0"/>
    <p:restoredTop sz="95694" autoAdjust="0"/>
  </p:normalViewPr>
  <p:slideViewPr>
    <p:cSldViewPr snapToGrid="0">
      <p:cViewPr varScale="1">
        <p:scale>
          <a:sx n="69" d="100"/>
          <a:sy n="69" d="100"/>
        </p:scale>
        <p:origin x="149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Shaw" userId="S::deborah_shaw@wycliffeassociates.org::79bf7848-a030-4096-934a-3abbfde4984a" providerId="AD" clId="Web-{0C3DA4C1-8726-C66A-C679-CD729F5D1965}"/>
    <pc:docChg chg="addSld">
      <pc:chgData name="Deborah Shaw" userId="S::deborah_shaw@wycliffeassociates.org::79bf7848-a030-4096-934a-3abbfde4984a" providerId="AD" clId="Web-{0C3DA4C1-8726-C66A-C679-CD729F5D1965}" dt="2023-12-19T05:09:36.602" v="0"/>
      <pc:docMkLst>
        <pc:docMk/>
      </pc:docMkLst>
      <pc:sldChg chg="add">
        <pc:chgData name="Deborah Shaw" userId="S::deborah_shaw@wycliffeassociates.org::79bf7848-a030-4096-934a-3abbfde4984a" providerId="AD" clId="Web-{0C3DA4C1-8726-C66A-C679-CD729F5D1965}" dt="2023-12-19T05:09:36.602" v="0"/>
        <pc:sldMkLst>
          <pc:docMk/>
          <pc:sldMk cId="3629754069" sldId="299"/>
        </pc:sldMkLst>
      </pc:sldChg>
    </pc:docChg>
  </pc:docChgLst>
  <pc:docChgLst>
    <pc:chgData name="Deborah Shaw" userId="S::deborah_shaw@wycliffeassociates.org::79bf7848-a030-4096-934a-3abbfde4984a" providerId="AD" clId="Web-{395AC3A9-1058-42D7-8884-445E1609EA12}"/>
    <pc:docChg chg="delSld modSld">
      <pc:chgData name="Deborah Shaw" userId="S::deborah_shaw@wycliffeassociates.org::79bf7848-a030-4096-934a-3abbfde4984a" providerId="AD" clId="Web-{395AC3A9-1058-42D7-8884-445E1609EA12}" dt="2023-12-16T22:09:48.448" v="24"/>
      <pc:docMkLst>
        <pc:docMk/>
      </pc:docMkLst>
      <pc:sldChg chg="modSp">
        <pc:chgData name="Deborah Shaw" userId="S::deborah_shaw@wycliffeassociates.org::79bf7848-a030-4096-934a-3abbfde4984a" providerId="AD" clId="Web-{395AC3A9-1058-42D7-8884-445E1609EA12}" dt="2023-12-16T22:08:27.697" v="11" actId="20577"/>
        <pc:sldMkLst>
          <pc:docMk/>
          <pc:sldMk cId="3709445605" sldId="264"/>
        </pc:sldMkLst>
        <pc:spChg chg="mod">
          <ac:chgData name="Deborah Shaw" userId="S::deborah_shaw@wycliffeassociates.org::79bf7848-a030-4096-934a-3abbfde4984a" providerId="AD" clId="Web-{395AC3A9-1058-42D7-8884-445E1609EA12}" dt="2023-12-16T22:08:27.697" v="11" actId="20577"/>
          <ac:spMkLst>
            <pc:docMk/>
            <pc:sldMk cId="3709445605" sldId="264"/>
            <ac:spMk id="16" creationId="{D80ED731-2494-4DBF-95CF-07F72A44F8DF}"/>
          </ac:spMkLst>
        </pc:spChg>
      </pc:sldChg>
      <pc:sldChg chg="del">
        <pc:chgData name="Deborah Shaw" userId="S::deborah_shaw@wycliffeassociates.org::79bf7848-a030-4096-934a-3abbfde4984a" providerId="AD" clId="Web-{395AC3A9-1058-42D7-8884-445E1609EA12}" dt="2023-12-16T22:09:48.448" v="24"/>
        <pc:sldMkLst>
          <pc:docMk/>
          <pc:sldMk cId="3072800876" sldId="280"/>
        </pc:sldMkLst>
      </pc:sldChg>
      <pc:sldChg chg="modSp">
        <pc:chgData name="Deborah Shaw" userId="S::deborah_shaw@wycliffeassociates.org::79bf7848-a030-4096-934a-3abbfde4984a" providerId="AD" clId="Web-{395AC3A9-1058-42D7-8884-445E1609EA12}" dt="2023-12-16T22:09:00.025" v="23" actId="14100"/>
        <pc:sldMkLst>
          <pc:docMk/>
          <pc:sldMk cId="93862209" sldId="293"/>
        </pc:sldMkLst>
        <pc:spChg chg="mod">
          <ac:chgData name="Deborah Shaw" userId="S::deborah_shaw@wycliffeassociates.org::79bf7848-a030-4096-934a-3abbfde4984a" providerId="AD" clId="Web-{395AC3A9-1058-42D7-8884-445E1609EA12}" dt="2023-12-16T22:09:00.025" v="23" actId="14100"/>
          <ac:spMkLst>
            <pc:docMk/>
            <pc:sldMk cId="93862209" sldId="293"/>
            <ac:spMk id="15" creationId="{825C9068-9017-42E2-8231-DD89FAF28675}"/>
          </ac:spMkLst>
        </pc:spChg>
      </pc:sldChg>
    </pc:docChg>
  </pc:docChgLst>
  <pc:docChgLst>
    <pc:chgData name="Gillian Alcorn" userId="S::gill_alcorn@wycliffeassociates.org::6bd34c75-7694-4bed-b49b-bd31e3f4958d" providerId="AD" clId="Web-{4ABD02DD-4669-D1F4-EE01-1F4104E49B1E}"/>
    <pc:docChg chg="modSld">
      <pc:chgData name="Gillian Alcorn" userId="S::gill_alcorn@wycliffeassociates.org::6bd34c75-7694-4bed-b49b-bd31e3f4958d" providerId="AD" clId="Web-{4ABD02DD-4669-D1F4-EE01-1F4104E49B1E}" dt="2023-10-26T09:21:13.642" v="0" actId="1076"/>
      <pc:docMkLst>
        <pc:docMk/>
      </pc:docMkLst>
      <pc:sldChg chg="modSp">
        <pc:chgData name="Gillian Alcorn" userId="S::gill_alcorn@wycliffeassociates.org::6bd34c75-7694-4bed-b49b-bd31e3f4958d" providerId="AD" clId="Web-{4ABD02DD-4669-D1F4-EE01-1F4104E49B1E}" dt="2023-10-26T09:21:13.642" v="0" actId="1076"/>
        <pc:sldMkLst>
          <pc:docMk/>
          <pc:sldMk cId="2126766571" sldId="260"/>
        </pc:sldMkLst>
        <pc:picChg chg="mod">
          <ac:chgData name="Gillian Alcorn" userId="S::gill_alcorn@wycliffeassociates.org::6bd34c75-7694-4bed-b49b-bd31e3f4958d" providerId="AD" clId="Web-{4ABD02DD-4669-D1F4-EE01-1F4104E49B1E}" dt="2023-10-26T09:21:13.642" v="0" actId="1076"/>
          <ac:picMkLst>
            <pc:docMk/>
            <pc:sldMk cId="2126766571" sldId="260"/>
            <ac:picMk id="6" creationId="{64EF6BCA-613E-44FE-811D-2342AF57AB49}"/>
          </ac:picMkLst>
        </pc:picChg>
      </pc:sldChg>
    </pc:docChg>
  </pc:docChgLst>
  <pc:docChgLst>
    <pc:chgData name="Mary Stout" userId="S::mary_stout@wycliffeassociates.org::aa3233c2-3252-4841-9088-85efb7bdb5d2" providerId="AD" clId="Web-{99536ACC-7877-4363-AF60-E659F0787576}"/>
    <pc:docChg chg="modSld">
      <pc:chgData name="Mary Stout" userId="S::mary_stout@wycliffeassociates.org::aa3233c2-3252-4841-9088-85efb7bdb5d2" providerId="AD" clId="Web-{99536ACC-7877-4363-AF60-E659F0787576}" dt="2023-12-16T00:20:21.444" v="0"/>
      <pc:docMkLst>
        <pc:docMk/>
      </pc:docMkLst>
      <pc:sldChg chg="delAnim">
        <pc:chgData name="Mary Stout" userId="S::mary_stout@wycliffeassociates.org::aa3233c2-3252-4841-9088-85efb7bdb5d2" providerId="AD" clId="Web-{99536ACC-7877-4363-AF60-E659F0787576}" dt="2023-12-16T00:20:21.444" v="0"/>
        <pc:sldMkLst>
          <pc:docMk/>
          <pc:sldMk cId="3072800876" sldId="280"/>
        </pc:sldMkLst>
      </pc:sldChg>
    </pc:docChg>
  </pc:docChgLst>
  <pc:docChgLst>
    <pc:chgData name="Sandi Roach" userId="S::sandi_roach@wycliffeassociates.org::a17ce8a7-7acf-4fc1-8286-cfa898a29781" providerId="AD" clId="Web-{F72E4BC9-69BF-49E9-99E7-25FE70456AE1}"/>
    <pc:docChg chg="modSld">
      <pc:chgData name="Sandi Roach" userId="S::sandi_roach@wycliffeassociates.org::a17ce8a7-7acf-4fc1-8286-cfa898a29781" providerId="AD" clId="Web-{F72E4BC9-69BF-49E9-99E7-25FE70456AE1}" dt="2022-01-05T20:13:31.452" v="1" actId="1076"/>
      <pc:docMkLst>
        <pc:docMk/>
      </pc:docMkLst>
      <pc:sldChg chg="modSp">
        <pc:chgData name="Sandi Roach" userId="S::sandi_roach@wycliffeassociates.org::a17ce8a7-7acf-4fc1-8286-cfa898a29781" providerId="AD" clId="Web-{F72E4BC9-69BF-49E9-99E7-25FE70456AE1}" dt="2022-01-05T20:13:31.452" v="1" actId="1076"/>
        <pc:sldMkLst>
          <pc:docMk/>
          <pc:sldMk cId="93862209" sldId="293"/>
        </pc:sldMkLst>
        <pc:picChg chg="mod">
          <ac:chgData name="Sandi Roach" userId="S::sandi_roach@wycliffeassociates.org::a17ce8a7-7acf-4fc1-8286-cfa898a29781" providerId="AD" clId="Web-{F72E4BC9-69BF-49E9-99E7-25FE70456AE1}" dt="2022-01-05T20:13:31.452" v="1" actId="1076"/>
          <ac:picMkLst>
            <pc:docMk/>
            <pc:sldMk cId="93862209" sldId="293"/>
            <ac:picMk id="9" creationId="{6FC2DF32-B88F-488A-82EB-44475D58E142}"/>
          </ac:picMkLst>
        </pc:picChg>
      </pc:sldChg>
    </pc:docChg>
  </pc:docChgLst>
  <pc:docChgLst>
    <pc:chgData name="Deborah Shaw" userId="79bf7848-a030-4096-934a-3abbfde4984a" providerId="ADAL" clId="{AC095B23-AB18-4728-981F-3A8A17D3984D}"/>
    <pc:docChg chg="undo redo custSel modSld">
      <pc:chgData name="Deborah Shaw" userId="79bf7848-a030-4096-934a-3abbfde4984a" providerId="ADAL" clId="{AC095B23-AB18-4728-981F-3A8A17D3984D}" dt="2024-04-19T15:38:48.181" v="284" actId="403"/>
      <pc:docMkLst>
        <pc:docMk/>
      </pc:docMkLst>
      <pc:sldChg chg="modSp mod">
        <pc:chgData name="Deborah Shaw" userId="79bf7848-a030-4096-934a-3abbfde4984a" providerId="ADAL" clId="{AC095B23-AB18-4728-981F-3A8A17D3984D}" dt="2024-04-19T15:28:19.843" v="218" actId="403"/>
        <pc:sldMkLst>
          <pc:docMk/>
          <pc:sldMk cId="3709445605" sldId="264"/>
        </pc:sldMkLst>
        <pc:spChg chg="mod">
          <ac:chgData name="Deborah Shaw" userId="79bf7848-a030-4096-934a-3abbfde4984a" providerId="ADAL" clId="{AC095B23-AB18-4728-981F-3A8A17D3984D}" dt="2024-04-19T15:27:29.959" v="204" actId="403"/>
          <ac:spMkLst>
            <pc:docMk/>
            <pc:sldMk cId="3709445605" sldId="264"/>
            <ac:spMk id="2" creationId="{7591BC98-BE6B-E5F6-AFAD-4CD5E49ECD69}"/>
          </ac:spMkLst>
        </pc:spChg>
        <pc:spChg chg="mod">
          <ac:chgData name="Deborah Shaw" userId="79bf7848-a030-4096-934a-3abbfde4984a" providerId="ADAL" clId="{AC095B23-AB18-4728-981F-3A8A17D3984D}" dt="2024-04-19T15:27:21.217" v="199" actId="403"/>
          <ac:spMkLst>
            <pc:docMk/>
            <pc:sldMk cId="3709445605" sldId="264"/>
            <ac:spMk id="3" creationId="{E7997E9E-F5AE-46A6-8433-D9E74593E296}"/>
          </ac:spMkLst>
        </pc:spChg>
        <pc:spChg chg="mod">
          <ac:chgData name="Deborah Shaw" userId="79bf7848-a030-4096-934a-3abbfde4984a" providerId="ADAL" clId="{AC095B23-AB18-4728-981F-3A8A17D3984D}" dt="2024-04-19T15:27:48.719" v="208" actId="1076"/>
          <ac:spMkLst>
            <pc:docMk/>
            <pc:sldMk cId="3709445605" sldId="264"/>
            <ac:spMk id="6" creationId="{3F7BCCB7-6001-45A5-B57B-12E9F9E8B1BD}"/>
          </ac:spMkLst>
        </pc:spChg>
        <pc:spChg chg="mod">
          <ac:chgData name="Deborah Shaw" userId="79bf7848-a030-4096-934a-3abbfde4984a" providerId="ADAL" clId="{AC095B23-AB18-4728-981F-3A8A17D3984D}" dt="2024-04-19T15:27:54.383" v="209" actId="1076"/>
          <ac:spMkLst>
            <pc:docMk/>
            <pc:sldMk cId="3709445605" sldId="264"/>
            <ac:spMk id="11" creationId="{0FFC6535-4A43-42BD-A9B5-8A1516328F3F}"/>
          </ac:spMkLst>
        </pc:spChg>
        <pc:spChg chg="mod">
          <ac:chgData name="Deborah Shaw" userId="79bf7848-a030-4096-934a-3abbfde4984a" providerId="ADAL" clId="{AC095B23-AB18-4728-981F-3A8A17D3984D}" dt="2024-04-19T15:28:06.671" v="211" actId="403"/>
          <ac:spMkLst>
            <pc:docMk/>
            <pc:sldMk cId="3709445605" sldId="264"/>
            <ac:spMk id="13" creationId="{44D9CBBA-70D4-452E-A742-F901E30C171C}"/>
          </ac:spMkLst>
        </pc:spChg>
        <pc:spChg chg="mod">
          <ac:chgData name="Deborah Shaw" userId="79bf7848-a030-4096-934a-3abbfde4984a" providerId="ADAL" clId="{AC095B23-AB18-4728-981F-3A8A17D3984D}" dt="2024-04-19T15:28:12.728" v="214" actId="403"/>
          <ac:spMkLst>
            <pc:docMk/>
            <pc:sldMk cId="3709445605" sldId="264"/>
            <ac:spMk id="14" creationId="{95879457-DDCE-43A9-8067-7CB120C183B8}"/>
          </ac:spMkLst>
        </pc:spChg>
        <pc:spChg chg="mod">
          <ac:chgData name="Deborah Shaw" userId="79bf7848-a030-4096-934a-3abbfde4984a" providerId="ADAL" clId="{AC095B23-AB18-4728-981F-3A8A17D3984D}" dt="2024-04-19T15:28:19.843" v="218" actId="403"/>
          <ac:spMkLst>
            <pc:docMk/>
            <pc:sldMk cId="3709445605" sldId="264"/>
            <ac:spMk id="16" creationId="{D80ED731-2494-4DBF-95CF-07F72A44F8DF}"/>
          </ac:spMkLst>
        </pc:spChg>
      </pc:sldChg>
      <pc:sldChg chg="modSp mod">
        <pc:chgData name="Deborah Shaw" userId="79bf7848-a030-4096-934a-3abbfde4984a" providerId="ADAL" clId="{AC095B23-AB18-4728-981F-3A8A17D3984D}" dt="2024-04-19T15:37:06.550" v="262" actId="403"/>
        <pc:sldMkLst>
          <pc:docMk/>
          <pc:sldMk cId="1984317692" sldId="292"/>
        </pc:sldMkLst>
        <pc:spChg chg="mod">
          <ac:chgData name="Deborah Shaw" userId="79bf7848-a030-4096-934a-3abbfde4984a" providerId="ADAL" clId="{AC095B23-AB18-4728-981F-3A8A17D3984D}" dt="2024-04-19T15:36:47.653" v="260" actId="403"/>
          <ac:spMkLst>
            <pc:docMk/>
            <pc:sldMk cId="1984317692" sldId="292"/>
            <ac:spMk id="13" creationId="{84F5ACFB-1CF8-465F-B348-E7C23B39BC17}"/>
          </ac:spMkLst>
        </pc:spChg>
        <pc:spChg chg="mod">
          <ac:chgData name="Deborah Shaw" userId="79bf7848-a030-4096-934a-3abbfde4984a" providerId="ADAL" clId="{AC095B23-AB18-4728-981F-3A8A17D3984D}" dt="2024-04-19T15:37:06.550" v="262" actId="403"/>
          <ac:spMkLst>
            <pc:docMk/>
            <pc:sldMk cId="1984317692" sldId="292"/>
            <ac:spMk id="24" creationId="{4ED89EDE-0C51-41CA-895E-1D6AC7A2D099}"/>
          </ac:spMkLst>
        </pc:spChg>
      </pc:sldChg>
      <pc:sldChg chg="addSp modSp mod">
        <pc:chgData name="Deborah Shaw" userId="79bf7848-a030-4096-934a-3abbfde4984a" providerId="ADAL" clId="{AC095B23-AB18-4728-981F-3A8A17D3984D}" dt="2024-04-19T15:38:48.181" v="284" actId="403"/>
        <pc:sldMkLst>
          <pc:docMk/>
          <pc:sldMk cId="93862209" sldId="293"/>
        </pc:sldMkLst>
        <pc:spChg chg="mod">
          <ac:chgData name="Deborah Shaw" userId="79bf7848-a030-4096-934a-3abbfde4984a" providerId="ADAL" clId="{AC095B23-AB18-4728-981F-3A8A17D3984D}" dt="2024-04-19T15:37:49.671" v="267" actId="164"/>
          <ac:spMkLst>
            <pc:docMk/>
            <pc:sldMk cId="93862209" sldId="293"/>
            <ac:spMk id="2" creationId="{F85B72BF-9AC3-4D20-96B5-B790068A1FC0}"/>
          </ac:spMkLst>
        </pc:spChg>
        <pc:spChg chg="mod">
          <ac:chgData name="Deborah Shaw" userId="79bf7848-a030-4096-934a-3abbfde4984a" providerId="ADAL" clId="{AC095B23-AB18-4728-981F-3A8A17D3984D}" dt="2024-04-19T15:37:33.767" v="266" actId="403"/>
          <ac:spMkLst>
            <pc:docMk/>
            <pc:sldMk cId="93862209" sldId="293"/>
            <ac:spMk id="3" creationId="{7FC95C1B-B635-45DB-905B-C1A01196021D}"/>
          </ac:spMkLst>
        </pc:spChg>
        <pc:spChg chg="mod">
          <ac:chgData name="Deborah Shaw" userId="79bf7848-a030-4096-934a-3abbfde4984a" providerId="ADAL" clId="{AC095B23-AB18-4728-981F-3A8A17D3984D}" dt="2024-04-19T15:38:27.867" v="278" actId="403"/>
          <ac:spMkLst>
            <pc:docMk/>
            <pc:sldMk cId="93862209" sldId="293"/>
            <ac:spMk id="14" creationId="{FC24BBD0-EA61-44BC-9150-EB89BF4C5CFF}"/>
          </ac:spMkLst>
        </pc:spChg>
        <pc:spChg chg="mod">
          <ac:chgData name="Deborah Shaw" userId="79bf7848-a030-4096-934a-3abbfde4984a" providerId="ADAL" clId="{AC095B23-AB18-4728-981F-3A8A17D3984D}" dt="2024-04-19T15:38:19.166" v="275" actId="404"/>
          <ac:spMkLst>
            <pc:docMk/>
            <pc:sldMk cId="93862209" sldId="293"/>
            <ac:spMk id="15" creationId="{825C9068-9017-42E2-8231-DD89FAF28675}"/>
          </ac:spMkLst>
        </pc:spChg>
        <pc:spChg chg="mod">
          <ac:chgData name="Deborah Shaw" userId="79bf7848-a030-4096-934a-3abbfde4984a" providerId="ADAL" clId="{AC095B23-AB18-4728-981F-3A8A17D3984D}" dt="2024-04-19T15:38:48.181" v="284" actId="403"/>
          <ac:spMkLst>
            <pc:docMk/>
            <pc:sldMk cId="93862209" sldId="293"/>
            <ac:spMk id="17" creationId="{B06FC20E-D4A8-4858-AD57-5935FA14714F}"/>
          </ac:spMkLst>
        </pc:spChg>
        <pc:spChg chg="mod">
          <ac:chgData name="Deborah Shaw" userId="79bf7848-a030-4096-934a-3abbfde4984a" providerId="ADAL" clId="{AC095B23-AB18-4728-981F-3A8A17D3984D}" dt="2024-04-19T15:38:38.829" v="281" actId="403"/>
          <ac:spMkLst>
            <pc:docMk/>
            <pc:sldMk cId="93862209" sldId="293"/>
            <ac:spMk id="18" creationId="{7F45BA6D-54EE-4AAA-84FA-0DA0462A682F}"/>
          </ac:spMkLst>
        </pc:spChg>
        <pc:grpChg chg="add mod">
          <ac:chgData name="Deborah Shaw" userId="79bf7848-a030-4096-934a-3abbfde4984a" providerId="ADAL" clId="{AC095B23-AB18-4728-981F-3A8A17D3984D}" dt="2024-04-19T15:38:07.037" v="270" actId="14100"/>
          <ac:grpSpMkLst>
            <pc:docMk/>
            <pc:sldMk cId="93862209" sldId="293"/>
            <ac:grpSpMk id="4" creationId="{969D8FAF-D889-212C-6DC5-08C61307B247}"/>
          </ac:grpSpMkLst>
        </pc:grpChg>
        <pc:picChg chg="mod">
          <ac:chgData name="Deborah Shaw" userId="79bf7848-a030-4096-934a-3abbfde4984a" providerId="ADAL" clId="{AC095B23-AB18-4728-981F-3A8A17D3984D}" dt="2024-04-19T15:37:49.671" v="267" actId="164"/>
          <ac:picMkLst>
            <pc:docMk/>
            <pc:sldMk cId="93862209" sldId="293"/>
            <ac:picMk id="8" creationId="{A416EF6A-DC76-4272-B10B-CBD5CF0FA79C}"/>
          </ac:picMkLst>
        </pc:picChg>
        <pc:picChg chg="mod">
          <ac:chgData name="Deborah Shaw" userId="79bf7848-a030-4096-934a-3abbfde4984a" providerId="ADAL" clId="{AC095B23-AB18-4728-981F-3A8A17D3984D}" dt="2024-04-19T15:37:49.671" v="267" actId="164"/>
          <ac:picMkLst>
            <pc:docMk/>
            <pc:sldMk cId="93862209" sldId="293"/>
            <ac:picMk id="9" creationId="{6FC2DF32-B88F-488A-82EB-44475D58E142}"/>
          </ac:picMkLst>
        </pc:picChg>
        <pc:picChg chg="mod">
          <ac:chgData name="Deborah Shaw" userId="79bf7848-a030-4096-934a-3abbfde4984a" providerId="ADAL" clId="{AC095B23-AB18-4728-981F-3A8A17D3984D}" dt="2024-04-19T15:37:49.671" v="267" actId="164"/>
          <ac:picMkLst>
            <pc:docMk/>
            <pc:sldMk cId="93862209" sldId="293"/>
            <ac:picMk id="10" creationId="{0156E085-CC1F-4EF0-80EC-36064CD98DF0}"/>
          </ac:picMkLst>
        </pc:picChg>
        <pc:picChg chg="mod">
          <ac:chgData name="Deborah Shaw" userId="79bf7848-a030-4096-934a-3abbfde4984a" providerId="ADAL" clId="{AC095B23-AB18-4728-981F-3A8A17D3984D}" dt="2024-04-19T15:37:49.671" v="267" actId="164"/>
          <ac:picMkLst>
            <pc:docMk/>
            <pc:sldMk cId="93862209" sldId="293"/>
            <ac:picMk id="13" creationId="{B7AF97A6-04F2-45D2-96EC-2D971362B0F2}"/>
          </ac:picMkLst>
        </pc:picChg>
      </pc:sldChg>
      <pc:sldChg chg="modSp mod">
        <pc:chgData name="Deborah Shaw" userId="79bf7848-a030-4096-934a-3abbfde4984a" providerId="ADAL" clId="{AC095B23-AB18-4728-981F-3A8A17D3984D}" dt="2024-04-19T15:35:30.160" v="255" actId="20577"/>
        <pc:sldMkLst>
          <pc:docMk/>
          <pc:sldMk cId="2719070259" sldId="294"/>
        </pc:sldMkLst>
        <pc:spChg chg="mod">
          <ac:chgData name="Deborah Shaw" userId="79bf7848-a030-4096-934a-3abbfde4984a" providerId="ADAL" clId="{AC095B23-AB18-4728-981F-3A8A17D3984D}" dt="2024-04-19T15:28:33.408" v="221" actId="403"/>
          <ac:spMkLst>
            <pc:docMk/>
            <pc:sldMk cId="2719070259" sldId="294"/>
            <ac:spMk id="2" creationId="{36AB22A0-2183-9C27-A29D-6D7EFB89E479}"/>
          </ac:spMkLst>
        </pc:spChg>
        <pc:spChg chg="mod">
          <ac:chgData name="Deborah Shaw" userId="79bf7848-a030-4096-934a-3abbfde4984a" providerId="ADAL" clId="{AC095B23-AB18-4728-981F-3A8A17D3984D}" dt="2024-04-19T15:35:30.160" v="255" actId="20577"/>
          <ac:spMkLst>
            <pc:docMk/>
            <pc:sldMk cId="2719070259" sldId="294"/>
            <ac:spMk id="3" creationId="{583E11C3-A29E-F673-8E4D-E40384EFCABA}"/>
          </ac:spMkLst>
        </pc:spChg>
      </pc:sldChg>
      <pc:sldChg chg="modSp mod">
        <pc:chgData name="Deborah Shaw" userId="79bf7848-a030-4096-934a-3abbfde4984a" providerId="ADAL" clId="{AC095B23-AB18-4728-981F-3A8A17D3984D}" dt="2024-04-19T15:27:11.906" v="195" actId="403"/>
        <pc:sldMkLst>
          <pc:docMk/>
          <pc:sldMk cId="3629754069" sldId="299"/>
        </pc:sldMkLst>
        <pc:spChg chg="mod">
          <ac:chgData name="Deborah Shaw" userId="79bf7848-a030-4096-934a-3abbfde4984a" providerId="ADAL" clId="{AC095B23-AB18-4728-981F-3A8A17D3984D}" dt="2024-04-19T15:27:11.906" v="195" actId="403"/>
          <ac:spMkLst>
            <pc:docMk/>
            <pc:sldMk cId="3629754069" sldId="299"/>
            <ac:spMk id="3" creationId="{117E80A5-0A88-072D-D373-1B79DB1B2DCA}"/>
          </ac:spMkLst>
        </pc:spChg>
        <pc:spChg chg="mod">
          <ac:chgData name="Deborah Shaw" userId="79bf7848-a030-4096-934a-3abbfde4984a" providerId="ADAL" clId="{AC095B23-AB18-4728-981F-3A8A17D3984D}" dt="2024-04-19T15:26:49.053" v="189" actId="20577"/>
          <ac:spMkLst>
            <pc:docMk/>
            <pc:sldMk cId="3629754069" sldId="299"/>
            <ac:spMk id="7" creationId="{6D1C5468-2E27-9AF9-E8A7-9D00C2F6695F}"/>
          </ac:spMkLst>
        </pc:spChg>
      </pc:sldChg>
    </pc:docChg>
  </pc:docChgLst>
  <pc:docChgLst>
    <pc:chgData name="Deborah Shaw" userId="79bf7848-a030-4096-934a-3abbfde4984a" providerId="ADAL" clId="{08676500-BF38-4888-8AD9-0155B0D1F216}"/>
    <pc:docChg chg="custSel delSld modSld">
      <pc:chgData name="Deborah Shaw" userId="79bf7848-a030-4096-934a-3abbfde4984a" providerId="ADAL" clId="{08676500-BF38-4888-8AD9-0155B0D1F216}" dt="2023-12-26T12:08:02.516" v="122" actId="20577"/>
      <pc:docMkLst>
        <pc:docMk/>
      </pc:docMkLst>
      <pc:sldChg chg="delSp modSp del mod">
        <pc:chgData name="Deborah Shaw" userId="79bf7848-a030-4096-934a-3abbfde4984a" providerId="ADAL" clId="{08676500-BF38-4888-8AD9-0155B0D1F216}" dt="2023-12-26T12:03:24.210" v="12" actId="2696"/>
        <pc:sldMkLst>
          <pc:docMk/>
          <pc:sldMk cId="2126766571" sldId="260"/>
        </pc:sldMkLst>
        <pc:spChg chg="del mod">
          <ac:chgData name="Deborah Shaw" userId="79bf7848-a030-4096-934a-3abbfde4984a" providerId="ADAL" clId="{08676500-BF38-4888-8AD9-0155B0D1F216}" dt="2023-12-26T12:02:25.916" v="5"/>
          <ac:spMkLst>
            <pc:docMk/>
            <pc:sldMk cId="2126766571" sldId="260"/>
            <ac:spMk id="18" creationId="{4694CCB8-A161-4308-BC33-DD746CEBFA8D}"/>
          </ac:spMkLst>
        </pc:spChg>
        <pc:picChg chg="del">
          <ac:chgData name="Deborah Shaw" userId="79bf7848-a030-4096-934a-3abbfde4984a" providerId="ADAL" clId="{08676500-BF38-4888-8AD9-0155B0D1F216}" dt="2023-12-26T12:02:03.966" v="1" actId="21"/>
          <ac:picMkLst>
            <pc:docMk/>
            <pc:sldMk cId="2126766571" sldId="260"/>
            <ac:picMk id="6" creationId="{64EF6BCA-613E-44FE-811D-2342AF57AB49}"/>
          </ac:picMkLst>
        </pc:picChg>
      </pc:sldChg>
      <pc:sldChg chg="addSp modSp mod">
        <pc:chgData name="Deborah Shaw" userId="79bf7848-a030-4096-934a-3abbfde4984a" providerId="ADAL" clId="{08676500-BF38-4888-8AD9-0155B0D1F216}" dt="2023-12-26T12:08:02.516" v="122" actId="20577"/>
        <pc:sldMkLst>
          <pc:docMk/>
          <pc:sldMk cId="3709445605" sldId="264"/>
        </pc:sldMkLst>
        <pc:spChg chg="add mod">
          <ac:chgData name="Deborah Shaw" userId="79bf7848-a030-4096-934a-3abbfde4984a" providerId="ADAL" clId="{08676500-BF38-4888-8AD9-0155B0D1F216}" dt="2023-12-26T12:08:02.516" v="122" actId="20577"/>
          <ac:spMkLst>
            <pc:docMk/>
            <pc:sldMk cId="3709445605" sldId="264"/>
            <ac:spMk id="2" creationId="{7591BC98-BE6B-E5F6-AFAD-4CD5E49ECD69}"/>
          </ac:spMkLst>
        </pc:spChg>
        <pc:spChg chg="mod">
          <ac:chgData name="Deborah Shaw" userId="79bf7848-a030-4096-934a-3abbfde4984a" providerId="ADAL" clId="{08676500-BF38-4888-8AD9-0155B0D1F216}" dt="2023-12-26T12:07:04.417" v="105" actId="1076"/>
          <ac:spMkLst>
            <pc:docMk/>
            <pc:sldMk cId="3709445605" sldId="264"/>
            <ac:spMk id="3" creationId="{E7997E9E-F5AE-46A6-8433-D9E74593E296}"/>
          </ac:spMkLst>
        </pc:spChg>
        <pc:spChg chg="mod">
          <ac:chgData name="Deborah Shaw" userId="79bf7848-a030-4096-934a-3abbfde4984a" providerId="ADAL" clId="{08676500-BF38-4888-8AD9-0155B0D1F216}" dt="2023-12-26T12:06:51.335" v="104" actId="5793"/>
          <ac:spMkLst>
            <pc:docMk/>
            <pc:sldMk cId="3709445605" sldId="264"/>
            <ac:spMk id="6" creationId="{3F7BCCB7-6001-45A5-B57B-12E9F9E8B1BD}"/>
          </ac:spMkLst>
        </pc:spChg>
        <pc:spChg chg="mod">
          <ac:chgData name="Deborah Shaw" userId="79bf7848-a030-4096-934a-3abbfde4984a" providerId="ADAL" clId="{08676500-BF38-4888-8AD9-0155B0D1F216}" dt="2023-12-26T12:06:23.320" v="58" actId="1076"/>
          <ac:spMkLst>
            <pc:docMk/>
            <pc:sldMk cId="3709445605" sldId="264"/>
            <ac:spMk id="11" creationId="{0FFC6535-4A43-42BD-A9B5-8A1516328F3F}"/>
          </ac:spMkLst>
        </pc:spChg>
        <pc:spChg chg="mod">
          <ac:chgData name="Deborah Shaw" userId="79bf7848-a030-4096-934a-3abbfde4984a" providerId="ADAL" clId="{08676500-BF38-4888-8AD9-0155B0D1F216}" dt="2023-12-26T12:06:16.815" v="57" actId="1076"/>
          <ac:spMkLst>
            <pc:docMk/>
            <pc:sldMk cId="3709445605" sldId="264"/>
            <ac:spMk id="13" creationId="{44D9CBBA-70D4-452E-A742-F901E30C171C}"/>
          </ac:spMkLst>
        </pc:spChg>
        <pc:spChg chg="mod">
          <ac:chgData name="Deborah Shaw" userId="79bf7848-a030-4096-934a-3abbfde4984a" providerId="ADAL" clId="{08676500-BF38-4888-8AD9-0155B0D1F216}" dt="2023-12-26T12:06:16.815" v="57" actId="1076"/>
          <ac:spMkLst>
            <pc:docMk/>
            <pc:sldMk cId="3709445605" sldId="264"/>
            <ac:spMk id="14" creationId="{95879457-DDCE-43A9-8067-7CB120C183B8}"/>
          </ac:spMkLst>
        </pc:spChg>
        <pc:spChg chg="mod">
          <ac:chgData name="Deborah Shaw" userId="79bf7848-a030-4096-934a-3abbfde4984a" providerId="ADAL" clId="{08676500-BF38-4888-8AD9-0155B0D1F216}" dt="2023-12-26T12:06:16.815" v="57" actId="1076"/>
          <ac:spMkLst>
            <pc:docMk/>
            <pc:sldMk cId="3709445605" sldId="264"/>
            <ac:spMk id="16" creationId="{D80ED731-2494-4DBF-95CF-07F72A44F8DF}"/>
          </ac:spMkLst>
        </pc:spChg>
        <pc:picChg chg="mod">
          <ac:chgData name="Deborah Shaw" userId="79bf7848-a030-4096-934a-3abbfde4984a" providerId="ADAL" clId="{08676500-BF38-4888-8AD9-0155B0D1F216}" dt="2023-12-26T12:06:16.815" v="57" actId="1076"/>
          <ac:picMkLst>
            <pc:docMk/>
            <pc:sldMk cId="3709445605" sldId="264"/>
            <ac:picMk id="12" creationId="{A53CDFD2-1252-44AA-B618-C10FC0EA0D51}"/>
          </ac:picMkLst>
        </pc:picChg>
        <pc:picChg chg="mod">
          <ac:chgData name="Deborah Shaw" userId="79bf7848-a030-4096-934a-3abbfde4984a" providerId="ADAL" clId="{08676500-BF38-4888-8AD9-0155B0D1F216}" dt="2023-12-26T12:06:16.815" v="57" actId="1076"/>
          <ac:picMkLst>
            <pc:docMk/>
            <pc:sldMk cId="3709445605" sldId="264"/>
            <ac:picMk id="15" creationId="{D61B54F1-1F63-4ACD-ADC2-717D642AD0DD}"/>
          </ac:picMkLst>
        </pc:picChg>
      </pc:sldChg>
      <pc:sldChg chg="del">
        <pc:chgData name="Deborah Shaw" userId="79bf7848-a030-4096-934a-3abbfde4984a" providerId="ADAL" clId="{08676500-BF38-4888-8AD9-0155B0D1F216}" dt="2023-12-26T12:01:50.956" v="0" actId="2696"/>
        <pc:sldMkLst>
          <pc:docMk/>
          <pc:sldMk cId="3829610916" sldId="295"/>
        </pc:sldMkLst>
      </pc:sldChg>
      <pc:sldChg chg="modSp mod">
        <pc:chgData name="Deborah Shaw" userId="79bf7848-a030-4096-934a-3abbfde4984a" providerId="ADAL" clId="{08676500-BF38-4888-8AD9-0155B0D1F216}" dt="2023-12-26T12:03:15.904" v="11" actId="255"/>
        <pc:sldMkLst>
          <pc:docMk/>
          <pc:sldMk cId="3629754069" sldId="299"/>
        </pc:sldMkLst>
        <pc:spChg chg="mod">
          <ac:chgData name="Deborah Shaw" userId="79bf7848-a030-4096-934a-3abbfde4984a" providerId="ADAL" clId="{08676500-BF38-4888-8AD9-0155B0D1F216}" dt="2023-12-26T12:03:15.904" v="11" actId="255"/>
          <ac:spMkLst>
            <pc:docMk/>
            <pc:sldMk cId="3629754069" sldId="299"/>
            <ac:spMk id="3" creationId="{117E80A5-0A88-072D-D373-1B79DB1B2DCA}"/>
          </ac:spMkLst>
        </pc:spChg>
        <pc:spChg chg="mod">
          <ac:chgData name="Deborah Shaw" userId="79bf7848-a030-4096-934a-3abbfde4984a" providerId="ADAL" clId="{08676500-BF38-4888-8AD9-0155B0D1F216}" dt="2023-12-26T12:02:31.515" v="6"/>
          <ac:spMkLst>
            <pc:docMk/>
            <pc:sldMk cId="3629754069" sldId="299"/>
            <ac:spMk id="7" creationId="{6D1C5468-2E27-9AF9-E8A7-9D00C2F6695F}"/>
          </ac:spMkLst>
        </pc:spChg>
        <pc:picChg chg="mod">
          <ac:chgData name="Deborah Shaw" userId="79bf7848-a030-4096-934a-3abbfde4984a" providerId="ADAL" clId="{08676500-BF38-4888-8AD9-0155B0D1F216}" dt="2023-12-26T12:02:12.559" v="2" actId="14826"/>
          <ac:picMkLst>
            <pc:docMk/>
            <pc:sldMk cId="3629754069" sldId="299"/>
            <ac:picMk id="6" creationId="{4B1342BB-B465-1A3D-28BC-F5045ABD0A0E}"/>
          </ac:picMkLst>
        </pc:picChg>
      </pc:sldChg>
    </pc:docChg>
  </pc:docChgLst>
  <pc:docChgLst>
    <pc:chgData name="Deborah Shaw" userId="S::deborah_shaw@wycliffeassociates.org::79bf7848-a030-4096-934a-3abbfde4984a" providerId="AD" clId="Web-{1D31AF2C-500F-19B8-01D1-69DBAD8A8319}"/>
    <pc:docChg chg="sldOrd">
      <pc:chgData name="Deborah Shaw" userId="S::deborah_shaw@wycliffeassociates.org::79bf7848-a030-4096-934a-3abbfde4984a" providerId="AD" clId="Web-{1D31AF2C-500F-19B8-01D1-69DBAD8A8319}" dt="2023-12-17T22:11:59.109" v="0"/>
      <pc:docMkLst>
        <pc:docMk/>
      </pc:docMkLst>
      <pc:sldChg chg="ord">
        <pc:chgData name="Deborah Shaw" userId="S::deborah_shaw@wycliffeassociates.org::79bf7848-a030-4096-934a-3abbfde4984a" providerId="AD" clId="Web-{1D31AF2C-500F-19B8-01D1-69DBAD8A8319}" dt="2023-12-17T22:11:59.109" v="0"/>
        <pc:sldMkLst>
          <pc:docMk/>
          <pc:sldMk cId="3829610916" sldId="295"/>
        </pc:sldMkLst>
      </pc:sldChg>
    </pc:docChg>
  </pc:docChgLst>
  <pc:docChgLst>
    <pc:chgData clId="Web-{1D31AF2C-500F-19B8-01D1-69DBAD8A8319}"/>
    <pc:docChg chg="addSld">
      <pc:chgData name="" userId="" providerId="" clId="Web-{1D31AF2C-500F-19B8-01D1-69DBAD8A8319}" dt="2023-12-17T22:11:55.234" v="0"/>
      <pc:docMkLst>
        <pc:docMk/>
      </pc:docMkLst>
      <pc:sldChg chg="add">
        <pc:chgData name="" userId="" providerId="" clId="Web-{1D31AF2C-500F-19B8-01D1-69DBAD8A8319}" dt="2023-12-17T22:11:55.234" v="0"/>
        <pc:sldMkLst>
          <pc:docMk/>
          <pc:sldMk cId="3829610916" sldId="295"/>
        </pc:sldMkLst>
      </pc:sldChg>
    </pc:docChg>
  </pc:docChgLst>
  <pc:docChgLst>
    <pc:chgData name="Deborah Shaw" userId="S::deborah_shaw@wycliffeassociates.org::79bf7848-a030-4096-934a-3abbfde4984a" providerId="AD" clId="Web-{A22A2163-0BCC-304E-65E7-C6174AD1892F}"/>
    <pc:docChg chg="sldOrd">
      <pc:chgData name="Deborah Shaw" userId="S::deborah_shaw@wycliffeassociates.org::79bf7848-a030-4096-934a-3abbfde4984a" providerId="AD" clId="Web-{A22A2163-0BCC-304E-65E7-C6174AD1892F}" dt="2023-12-26T21:49:12.190" v="2"/>
      <pc:docMkLst>
        <pc:docMk/>
      </pc:docMkLst>
      <pc:sldChg chg="ord">
        <pc:chgData name="Deborah Shaw" userId="S::deborah_shaw@wycliffeassociates.org::79bf7848-a030-4096-934a-3abbfde4984a" providerId="AD" clId="Web-{A22A2163-0BCC-304E-65E7-C6174AD1892F}" dt="2023-12-26T21:45:13.904" v="0"/>
        <pc:sldMkLst>
          <pc:docMk/>
          <pc:sldMk cId="3709445605" sldId="264"/>
        </pc:sldMkLst>
      </pc:sldChg>
      <pc:sldChg chg="ord">
        <pc:chgData name="Deborah Shaw" userId="S::deborah_shaw@wycliffeassociates.org::79bf7848-a030-4096-934a-3abbfde4984a" providerId="AD" clId="Web-{A22A2163-0BCC-304E-65E7-C6174AD1892F}" dt="2023-12-26T21:46:22.609" v="1"/>
        <pc:sldMkLst>
          <pc:docMk/>
          <pc:sldMk cId="1984317692" sldId="292"/>
        </pc:sldMkLst>
      </pc:sldChg>
      <pc:sldChg chg="ord">
        <pc:chgData name="Deborah Shaw" userId="S::deborah_shaw@wycliffeassociates.org::79bf7848-a030-4096-934a-3abbfde4984a" providerId="AD" clId="Web-{A22A2163-0BCC-304E-65E7-C6174AD1892F}" dt="2023-12-26T21:49:12.190" v="2"/>
        <pc:sldMkLst>
          <pc:docMk/>
          <pc:sldMk cId="2719070259" sldId="294"/>
        </pc:sldMkLst>
      </pc:sldChg>
    </pc:docChg>
  </pc:docChgLst>
  <pc:docChgLst>
    <pc:chgData name="Deborah Shaw" userId="S::deborah_shaw@wycliffeassociates.org::79bf7848-a030-4096-934a-3abbfde4984a" providerId="AD" clId="Web-{718B80E7-6E8D-4CB7-CC9E-E7BBD38ED3A3}"/>
    <pc:docChg chg="addSld modSld">
      <pc:chgData name="Deborah Shaw" userId="S::deborah_shaw@wycliffeassociates.org::79bf7848-a030-4096-934a-3abbfde4984a" providerId="AD" clId="Web-{718B80E7-6E8D-4CB7-CC9E-E7BBD38ED3A3}" dt="2023-12-16T22:19:54.045" v="68"/>
      <pc:docMkLst>
        <pc:docMk/>
      </pc:docMkLst>
      <pc:sldChg chg="addSp modSp new">
        <pc:chgData name="Deborah Shaw" userId="S::deborah_shaw@wycliffeassociates.org::79bf7848-a030-4096-934a-3abbfde4984a" providerId="AD" clId="Web-{718B80E7-6E8D-4CB7-CC9E-E7BBD38ED3A3}" dt="2023-12-16T22:19:54.045" v="68"/>
        <pc:sldMkLst>
          <pc:docMk/>
          <pc:sldMk cId="2719070259" sldId="294"/>
        </pc:sldMkLst>
        <pc:spChg chg="mod">
          <ac:chgData name="Deborah Shaw" userId="S::deborah_shaw@wycliffeassociates.org::79bf7848-a030-4096-934a-3abbfde4984a" providerId="AD" clId="Web-{718B80E7-6E8D-4CB7-CC9E-E7BBD38ED3A3}" dt="2023-12-16T22:11:50.685" v="8" actId="20577"/>
          <ac:spMkLst>
            <pc:docMk/>
            <pc:sldMk cId="2719070259" sldId="294"/>
            <ac:spMk id="2" creationId="{36AB22A0-2183-9C27-A29D-6D7EFB89E479}"/>
          </ac:spMkLst>
        </pc:spChg>
        <pc:spChg chg="mod">
          <ac:chgData name="Deborah Shaw" userId="S::deborah_shaw@wycliffeassociates.org::79bf7848-a030-4096-934a-3abbfde4984a" providerId="AD" clId="Web-{718B80E7-6E8D-4CB7-CC9E-E7BBD38ED3A3}" dt="2023-12-16T22:12:53.077" v="57" actId="14100"/>
          <ac:spMkLst>
            <pc:docMk/>
            <pc:sldMk cId="2719070259" sldId="294"/>
            <ac:spMk id="3" creationId="{583E11C3-A29E-F673-8E4D-E40384EFCABA}"/>
          </ac:spMkLst>
        </pc:spChg>
        <pc:picChg chg="add mod modCrop">
          <ac:chgData name="Deborah Shaw" userId="S::deborah_shaw@wycliffeassociates.org::79bf7848-a030-4096-934a-3abbfde4984a" providerId="AD" clId="Web-{718B80E7-6E8D-4CB7-CC9E-E7BBD38ED3A3}" dt="2023-12-16T22:19:54.045" v="68"/>
          <ac:picMkLst>
            <pc:docMk/>
            <pc:sldMk cId="2719070259" sldId="294"/>
            <ac:picMk id="5" creationId="{61BF948C-C227-AEA1-5C2A-054B4D930461}"/>
          </ac:picMkLst>
        </pc:picChg>
        <pc:picChg chg="add mod modCrop">
          <ac:chgData name="Deborah Shaw" userId="S::deborah_shaw@wycliffeassociates.org::79bf7848-a030-4096-934a-3abbfde4984a" providerId="AD" clId="Web-{718B80E7-6E8D-4CB7-CC9E-E7BBD38ED3A3}" dt="2023-12-16T22:16:58.535" v="64"/>
          <ac:picMkLst>
            <pc:docMk/>
            <pc:sldMk cId="2719070259" sldId="294"/>
            <ac:picMk id="7" creationId="{C199F8D1-9798-84CD-5209-46C79292391C}"/>
          </ac:picMkLst>
        </pc:picChg>
      </pc:sldChg>
    </pc:docChg>
  </pc:docChgLst>
  <pc:docChgLst>
    <pc:chgData name="Mary Stout" userId="S::mary_stout@wycliffeassociates.org::aa3233c2-3252-4841-9088-85efb7bdb5d2" providerId="AD" clId="Web-{20EDB6D9-ACDC-4156-9820-EACF6894C553}"/>
    <pc:docChg chg="modSld">
      <pc:chgData name="Mary Stout" userId="S::mary_stout@wycliffeassociates.org::aa3233c2-3252-4841-9088-85efb7bdb5d2" providerId="AD" clId="Web-{20EDB6D9-ACDC-4156-9820-EACF6894C553}" dt="2023-12-15T02:00:09.743" v="1"/>
      <pc:docMkLst>
        <pc:docMk/>
      </pc:docMkLst>
      <pc:sldChg chg="delAnim">
        <pc:chgData name="Mary Stout" userId="S::mary_stout@wycliffeassociates.org::aa3233c2-3252-4841-9088-85efb7bdb5d2" providerId="AD" clId="Web-{20EDB6D9-ACDC-4156-9820-EACF6894C553}" dt="2023-12-15T02:00:09.743" v="1"/>
        <pc:sldMkLst>
          <pc:docMk/>
          <pc:sldMk cId="3072800876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3" b="13613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212" y="3658183"/>
            <a:ext cx="5394834" cy="2851456"/>
          </a:xfrm>
        </p:spPr>
        <p:txBody>
          <a:bodyPr anchor="ctr">
            <a:normAutofit/>
          </a:bodyPr>
          <a:lstStyle/>
          <a:p>
            <a:pPr marL="0" marR="0" indent="0" algn="r" rtl="1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32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الأشياء التي سمعتموها مني بين العديد من الشهود ، تسلمها لرجال أمناء قادرين على تعليم الآخرين أيضا (2 تيموثاوس 2: 2).</a:t>
            </a:r>
            <a:endParaRPr lang="en-US" sz="3200" dirty="0">
              <a:solidFill>
                <a:schemeClr val="accent1">
                  <a:lumMod val="50000"/>
                </a:schemeClr>
              </a:solidFill>
              <a:ea typeface="Times New Roman" panose="02020603050405020304" pitchFamily="18" charset="0"/>
            </a:endParaRPr>
          </a:p>
          <a:p>
            <a:pPr marL="0" marR="0" indent="0" algn="r" rtl="1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algn="r" rtl="1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1800" dirty="0">
                <a:latin typeface="Calibri"/>
                <a:ea typeface="Times New Roman" panose="02020603050405020304" pitchFamily="18" charset="0"/>
                <a:cs typeface="Arial"/>
              </a:rPr>
              <a:t>كل الكتاب المقدس مأخوذ من نسخة® الملك جيمس الجديدة. © 1982 بواسطة </a:t>
            </a:r>
            <a:r>
              <a:rPr lang="en-US" sz="1800" dirty="0">
                <a:latin typeface="Calibri"/>
                <a:ea typeface="Times New Roman" panose="02020603050405020304" pitchFamily="18" charset="0"/>
                <a:cs typeface="Arial"/>
              </a:rPr>
              <a:t>Thomas Nelson، Inc. </a:t>
            </a:r>
            <a:r>
              <a:rPr lang="ar-SA" sz="1800" dirty="0">
                <a:latin typeface="Calibri"/>
                <a:ea typeface="Times New Roman" panose="02020603050405020304" pitchFamily="18" charset="0"/>
                <a:cs typeface="Arial"/>
              </a:rPr>
              <a:t>مستخدمة بإذن. كل الحقوق محفوظة.</a:t>
            </a:r>
            <a:endParaRPr lang="en-US" sz="1600" dirty="0">
              <a:effectLst/>
              <a:latin typeface="Calibri"/>
              <a:ea typeface="Times New Roman" panose="02020603050405020304" pitchFamily="18" charset="0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88244" y="3928728"/>
            <a:ext cx="3040036" cy="2308324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ar-SA" sz="48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</a:rPr>
              <a:t>مشاركة</a:t>
            </a:r>
            <a:endParaRPr lang="en-US" sz="4800" b="1" dirty="0">
              <a:solidFill>
                <a:srgbClr val="B95659"/>
              </a:solidFill>
              <a:latin typeface="Arial" panose="020B0604020202020204" pitchFamily="34" charset="0"/>
              <a:ea typeface="+mj-ea"/>
            </a:endParaRPr>
          </a:p>
          <a:p>
            <a:pPr algn="ctr" rtl="1"/>
            <a:r>
              <a:rPr lang="en-US" sz="48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</a:rPr>
              <a:t>COBT</a:t>
            </a:r>
          </a:p>
          <a:p>
            <a:pPr algn="ctr" rtl="1"/>
            <a:r>
              <a:rPr lang="en-US" sz="48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</a:rPr>
              <a:t> </a:t>
            </a:r>
            <a:r>
              <a:rPr lang="ar-SA" sz="48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</a:rPr>
              <a:t>مع الآخرين</a:t>
            </a:r>
            <a:endParaRPr lang="en-US" sz="48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24956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FC6535-4A43-42BD-A9B5-8A1516328F3F}"/>
              </a:ext>
            </a:extLst>
          </p:cNvPr>
          <p:cNvSpPr/>
          <p:nvPr/>
        </p:nvSpPr>
        <p:spPr>
          <a:xfrm>
            <a:off x="-770" y="3224594"/>
            <a:ext cx="9144000" cy="12375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879457-DDCE-43A9-8067-7CB120C183B8}"/>
              </a:ext>
            </a:extLst>
          </p:cNvPr>
          <p:cNvSpPr txBox="1"/>
          <p:nvPr/>
        </p:nvSpPr>
        <p:spPr>
          <a:xfrm>
            <a:off x="469393" y="5830662"/>
            <a:ext cx="282917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 rtl="1"/>
            <a:r>
              <a:rPr lang="ar-SA" sz="320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الإنجيل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3CDFD2-1252-44AA-B618-C10FC0EA0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6" r="16286"/>
          <a:stretch/>
        </p:blipFill>
        <p:spPr>
          <a:xfrm>
            <a:off x="627880" y="3181971"/>
            <a:ext cx="2512196" cy="2512930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1B54F1-1F63-4ACD-ADC2-717D642AD0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9" r="21027"/>
          <a:stretch/>
        </p:blipFill>
        <p:spPr>
          <a:xfrm>
            <a:off x="6003923" y="3182741"/>
            <a:ext cx="2510657" cy="2511391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0ED731-2494-4DBF-95CF-07F72A44F8DF}"/>
              </a:ext>
            </a:extLst>
          </p:cNvPr>
          <p:cNvSpPr txBox="1"/>
          <p:nvPr/>
        </p:nvSpPr>
        <p:spPr>
          <a:xfrm>
            <a:off x="6003923" y="5830662"/>
            <a:ext cx="2510657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rtl="1"/>
            <a:r>
              <a:rPr lang="ar-SA" sz="3200">
                <a:solidFill>
                  <a:schemeClr val="tx2"/>
                </a:solidFill>
                <a:ea typeface="MS Mincho"/>
                <a:cs typeface="Times New Roman"/>
              </a:rPr>
              <a:t>وصايا يسوع</a:t>
            </a:r>
            <a:endParaRPr lang="en-US" sz="3200" dirty="0">
              <a:solidFill>
                <a:schemeClr val="tx2"/>
              </a:solidFill>
              <a:latin typeface="Arial"/>
              <a:ea typeface="MS Mincho"/>
              <a:cs typeface="Times New Roman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997E9E-F5AE-46A6-8433-D9E74593E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80" y="323668"/>
            <a:ext cx="7886700" cy="1325563"/>
          </a:xfrm>
        </p:spPr>
        <p:txBody>
          <a:bodyPr/>
          <a:lstStyle/>
          <a:p>
            <a:pPr rtl="1"/>
            <a:r>
              <a:rPr lang="ar-SA" sz="4400"/>
              <a:t>المأمورية العظمى</a:t>
            </a:r>
            <a:br>
              <a:rPr lang="ar-SA" sz="4400"/>
            </a:br>
            <a:r>
              <a:rPr lang="ar-SA" sz="4400"/>
              <a:t>يتضمن ترجمة الكتاب المقدس</a:t>
            </a:r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9CBBA-70D4-452E-A742-F901E30C171C}"/>
              </a:ext>
            </a:extLst>
          </p:cNvPr>
          <p:cNvSpPr txBox="1"/>
          <p:nvPr/>
        </p:nvSpPr>
        <p:spPr>
          <a:xfrm>
            <a:off x="628650" y="3776717"/>
            <a:ext cx="2510657" cy="132343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rtl="1"/>
            <a:r>
              <a:rPr lang="ar-SA" sz="4000" b="1">
                <a:solidFill>
                  <a:schemeClr val="bg1"/>
                </a:solidFill>
                <a:effectLst>
                  <a:glow rad="266700">
                    <a:schemeClr val="tx2"/>
                  </a:glow>
                </a:effectLst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رومان</a:t>
            </a:r>
            <a:br>
              <a:rPr lang="ar-SA" sz="4000" b="1">
                <a:solidFill>
                  <a:schemeClr val="bg1"/>
                </a:solidFill>
                <a:effectLst>
                  <a:glow rad="266700">
                    <a:schemeClr val="tx2"/>
                  </a:glow>
                </a:effectLst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ar-SA" sz="4000" b="1">
                <a:solidFill>
                  <a:schemeClr val="bg1"/>
                </a:solidFill>
                <a:effectLst>
                  <a:glow rad="266700">
                    <a:schemeClr val="tx2"/>
                  </a:glow>
                </a:effectLst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10:17</a:t>
            </a:r>
            <a:endParaRPr lang="en-US" sz="4000" b="1" dirty="0">
              <a:solidFill>
                <a:schemeClr val="bg1"/>
              </a:solidFill>
              <a:effectLst>
                <a:glow rad="266700">
                  <a:schemeClr val="tx2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BCCB7-6001-45A5-B57B-12E9F9E8B1BD}"/>
              </a:ext>
            </a:extLst>
          </p:cNvPr>
          <p:cNvSpPr txBox="1"/>
          <p:nvPr/>
        </p:nvSpPr>
        <p:spPr>
          <a:xfrm>
            <a:off x="1969544" y="3207234"/>
            <a:ext cx="520337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1"/>
            <a:r>
              <a:rPr lang="ar-SA" sz="4000">
                <a:solidFill>
                  <a:schemeClr val="accent2"/>
                </a:solidFill>
                <a:latin typeface="Arial Black" panose="020B0A04020102020204" pitchFamily="34" charset="0"/>
              </a:rPr>
              <a:t>الكتاب المقدس
يحتوي:</a:t>
            </a:r>
            <a:endParaRPr lang="en-US" sz="4000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91BC98-BE6B-E5F6-AFAD-4CD5E49ECD69}"/>
              </a:ext>
            </a:extLst>
          </p:cNvPr>
          <p:cNvSpPr txBox="1"/>
          <p:nvPr/>
        </p:nvSpPr>
        <p:spPr>
          <a:xfrm>
            <a:off x="469393" y="1703838"/>
            <a:ext cx="8249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2800">
                <a:solidFill>
                  <a:schemeClr val="accent1">
                    <a:lumMod val="50000"/>
                  </a:schemeClr>
                </a:solidFill>
                <a:latin typeface="system-ui"/>
              </a:rPr>
              <a:t>اذهبوا وتلمذوا جميع الأمم وعمدوهم باسم الآب والابن والروح القدس ، 20 علموهم أن يحفظوا كل ما أوصيتكم به. وها أنا معك دائما ،
حتى نهاية الدهر". آمين (متى 28: 19-20).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B22A0-2183-9C27-A29D-6D7EFB89E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ar-SA" sz="4000">
                <a:latin typeface="Arial"/>
                <a:cs typeface="Arial"/>
              </a:rPr>
              <a:t>تبادل تجربة </a:t>
            </a:r>
            <a:r>
              <a:rPr lang="en-US" sz="4000">
                <a:latin typeface="Arial"/>
                <a:cs typeface="Arial"/>
              </a:rPr>
              <a:t>COBT ،</a:t>
            </a:r>
            <a:br>
              <a:rPr lang="en-US" sz="4000">
                <a:latin typeface="Arial"/>
                <a:cs typeface="Arial"/>
              </a:rPr>
            </a:br>
            <a:r>
              <a:rPr lang="ar-SA" sz="4000">
                <a:latin typeface="Arial"/>
                <a:cs typeface="Arial"/>
              </a:rPr>
              <a:t>تدريب الآخرين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E11C3-A29E-F673-8E4D-E40384EFC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474566"/>
          </a:xfrm>
        </p:spPr>
        <p:txBody>
          <a:bodyPr/>
          <a:lstStyle/>
          <a:p>
            <a:pPr marL="0" indent="0" algn="ctr" rtl="1">
              <a:buNone/>
            </a:pPr>
            <a:r>
              <a:rPr lang="ar-SA" sz="3600" dirty="0">
                <a:latin typeface="Arial"/>
                <a:cs typeface="Arial"/>
              </a:rPr>
              <a:t>تحديد وتعبئة وتدريب وتلمذة</a:t>
            </a:r>
            <a:endParaRPr lang="en-US" sz="3600" dirty="0">
              <a:latin typeface="Arial"/>
              <a:cs typeface="Arial"/>
            </a:endParaRPr>
          </a:p>
          <a:p>
            <a:pPr marL="457200" lvl="1" indent="0" algn="r" rtl="1">
              <a:buNone/>
            </a:pPr>
            <a:r>
              <a:rPr lang="ar-SA" sz="2800" dirty="0">
                <a:latin typeface="Arial"/>
                <a:cs typeface="Arial"/>
              </a:rPr>
              <a:t>مجموعات اللغات الجديدة</a:t>
            </a:r>
            <a:r>
              <a:rPr lang="en-US" sz="2800" dirty="0">
                <a:latin typeface="Arial"/>
                <a:cs typeface="Arial"/>
              </a:rPr>
              <a:t> 		</a:t>
            </a:r>
            <a:r>
              <a:rPr lang="ar-SA" sz="2800" dirty="0">
                <a:latin typeface="Arial"/>
                <a:cs typeface="Arial"/>
              </a:rPr>
              <a:t>شركاء الكنيسة الجدد</a:t>
            </a:r>
            <a:r>
              <a:rPr lang="en-US" dirty="0">
                <a:latin typeface="Arial"/>
                <a:cs typeface="Arial"/>
              </a:rPr>
              <a:t>        </a:t>
            </a:r>
            <a:endParaRPr lang="en-US" dirty="0"/>
          </a:p>
        </p:txBody>
      </p:sp>
      <p:pic>
        <p:nvPicPr>
          <p:cNvPr id="5" name="Picture 4" descr="A person sitting on a couch writing on a paper&#10;&#10;Description automatically generated">
            <a:extLst>
              <a:ext uri="{FF2B5EF4-FFF2-40B4-BE49-F238E27FC236}">
                <a16:creationId xmlns:a16="http://schemas.microsoft.com/office/drawing/2014/main" id="{61BF948C-C227-AEA1-5C2A-054B4D930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56" t="-1042" r="2344" b="1042"/>
          <a:stretch/>
        </p:blipFill>
        <p:spPr>
          <a:xfrm>
            <a:off x="1027401" y="3070519"/>
            <a:ext cx="3018298" cy="3017975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C199F8D1-9798-84CD-5209-46C7929239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2" t="-521" r="-3472" b="25521"/>
          <a:stretch/>
        </p:blipFill>
        <p:spPr>
          <a:xfrm>
            <a:off x="5200924" y="3070519"/>
            <a:ext cx="3017974" cy="3017976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907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70AA550-2428-465C-A5F3-7E828FD2C88E}"/>
              </a:ext>
            </a:extLst>
          </p:cNvPr>
          <p:cNvSpPr txBox="1"/>
          <p:nvPr/>
        </p:nvSpPr>
        <p:spPr>
          <a:xfrm>
            <a:off x="388442" y="345717"/>
            <a:ext cx="3451586" cy="650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17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F5ACFB-1CF8-465F-B348-E7C23B39BC17}"/>
              </a:ext>
            </a:extLst>
          </p:cNvPr>
          <p:cNvSpPr txBox="1"/>
          <p:nvPr/>
        </p:nvSpPr>
        <p:spPr>
          <a:xfrm>
            <a:off x="165692" y="3013733"/>
            <a:ext cx="3897086" cy="15696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rtl="1"/>
            <a:r>
              <a:rPr lang="ar-SA" sz="4800" b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من يعيش</a:t>
            </a:r>
            <a:br>
              <a:rPr lang="ar-SA" sz="4800" b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ar-SA" sz="4800" b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القريبه؟</a:t>
            </a:r>
            <a:endParaRPr lang="en-US" sz="4800" b="1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62E87E-0A52-42A4-865C-E05697961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40" y="658684"/>
            <a:ext cx="3017972" cy="3017972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Callout: Up Arrow 14">
            <a:extLst>
              <a:ext uri="{FF2B5EF4-FFF2-40B4-BE49-F238E27FC236}">
                <a16:creationId xmlns:a16="http://schemas.microsoft.com/office/drawing/2014/main" id="{07B809C5-52F3-4385-90F7-A4D6BBB6A397}"/>
              </a:ext>
            </a:extLst>
          </p:cNvPr>
          <p:cNvSpPr/>
          <p:nvPr/>
        </p:nvSpPr>
        <p:spPr>
          <a:xfrm>
            <a:off x="4393566" y="3840494"/>
            <a:ext cx="3542120" cy="2397022"/>
          </a:xfrm>
          <a:prstGeom prst="upArrowCallout">
            <a:avLst>
              <a:gd name="adj1" fmla="val 18800"/>
              <a:gd name="adj2" fmla="val 9400"/>
              <a:gd name="adj3" fmla="val 13606"/>
              <a:gd name="adj4" fmla="val 86394"/>
            </a:avLst>
          </a:prstGeom>
          <a:solidFill>
            <a:schemeClr val="bg1"/>
          </a:solidFill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89EDE-0C51-41CA-895E-1D6AC7A2D099}"/>
              </a:ext>
            </a:extLst>
          </p:cNvPr>
          <p:cNvSpPr txBox="1"/>
          <p:nvPr/>
        </p:nvSpPr>
        <p:spPr>
          <a:xfrm>
            <a:off x="4437518" y="4183793"/>
            <a:ext cx="3454217" cy="2058769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marL="228600" marR="0" lvl="0" indent="-228600" algn="r" rtl="1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ar-SA" sz="2800">
                <a:solidFill>
                  <a:schemeClr val="tx2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احتياجات الكتاب المقدس
كيفية المساعدة
الاحتياجات الأخرى في</a:t>
            </a:r>
            <a:br>
              <a:rPr lang="ar-SA" sz="2800">
                <a:solidFill>
                  <a:schemeClr val="tx2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ar-SA" sz="2800">
                <a:solidFill>
                  <a:schemeClr val="tx2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المنطقة / البلد</a:t>
            </a:r>
            <a:endParaRPr lang="en-US" sz="2800" dirty="0">
              <a:solidFill>
                <a:schemeClr val="tx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317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C95C1B-B635-45DB-905B-C1A011960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ar-SA" sz="4400"/>
              <a:t>الكتاب المقدس يغير المجتمع</a:t>
            </a:r>
            <a:endParaRPr lang="en-US" sz="4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9D8FAF-D889-212C-6DC5-08C61307B247}"/>
              </a:ext>
            </a:extLst>
          </p:cNvPr>
          <p:cNvGrpSpPr/>
          <p:nvPr/>
        </p:nvGrpSpPr>
        <p:grpSpPr>
          <a:xfrm flipH="1">
            <a:off x="185194" y="1153011"/>
            <a:ext cx="8958805" cy="5574358"/>
            <a:chOff x="0" y="1153011"/>
            <a:chExt cx="9144001" cy="5574358"/>
          </a:xfrm>
        </p:grpSpPr>
        <p:sp>
          <p:nvSpPr>
            <p:cNvPr id="2" name="Diagonal Stripe 1">
              <a:extLst>
                <a:ext uri="{FF2B5EF4-FFF2-40B4-BE49-F238E27FC236}">
                  <a16:creationId xmlns:a16="http://schemas.microsoft.com/office/drawing/2014/main" id="{F85B72BF-9AC3-4D20-96B5-B790068A1FC0}"/>
                </a:ext>
              </a:extLst>
            </p:cNvPr>
            <p:cNvSpPr/>
            <p:nvPr/>
          </p:nvSpPr>
          <p:spPr>
            <a:xfrm rot="16200000">
              <a:off x="326572" y="914398"/>
              <a:ext cx="5486399" cy="6139543"/>
            </a:xfrm>
            <a:prstGeom prst="diagStripe">
              <a:avLst>
                <a:gd name="adj" fmla="val 69668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0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16EF6A-DC76-4272-B10B-CBD5CF0FA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" r="15"/>
            <a:stretch/>
          </p:blipFill>
          <p:spPr>
            <a:xfrm>
              <a:off x="262415" y="1153011"/>
              <a:ext cx="1876563" cy="1877111"/>
            </a:xfrm>
            <a:prstGeom prst="ellipse">
              <a:avLst/>
            </a:prstGeom>
            <a:ln w="38100">
              <a:solidFill>
                <a:schemeClr val="accent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C2DF32-B88F-488A-82EB-44475D58E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" t="10687" r="10701"/>
            <a:stretch/>
          </p:blipFill>
          <p:spPr>
            <a:xfrm>
              <a:off x="1599501" y="2240464"/>
              <a:ext cx="1876563" cy="1877111"/>
            </a:xfrm>
            <a:prstGeom prst="ellipse">
              <a:avLst/>
            </a:prstGeom>
            <a:ln w="38100">
              <a:solidFill>
                <a:schemeClr val="accent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156E085-CC1F-4EF0-80EC-36064CD98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" r="15"/>
            <a:stretch/>
          </p:blipFill>
          <p:spPr>
            <a:xfrm>
              <a:off x="2861017" y="3479057"/>
              <a:ext cx="1876563" cy="1877111"/>
            </a:xfrm>
            <a:prstGeom prst="ellipse">
              <a:avLst/>
            </a:prstGeom>
            <a:ln w="38100">
              <a:solidFill>
                <a:schemeClr val="accent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7AF97A6-04F2-45D2-96EC-2D971362B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42" r="16310" b="8142"/>
            <a:stretch/>
          </p:blipFill>
          <p:spPr>
            <a:xfrm>
              <a:off x="4160317" y="4642079"/>
              <a:ext cx="1876563" cy="1877111"/>
            </a:xfrm>
            <a:prstGeom prst="ellipse">
              <a:avLst/>
            </a:prstGeom>
            <a:ln w="38100">
              <a:solidFill>
                <a:schemeClr val="accent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24BBD0-EA61-44BC-9150-EB89BF4C5CFF}"/>
                </a:ext>
              </a:extLst>
            </p:cNvPr>
            <p:cNvSpPr txBox="1"/>
            <p:nvPr/>
          </p:nvSpPr>
          <p:spPr>
            <a:xfrm>
              <a:off x="3534523" y="2560584"/>
              <a:ext cx="4499133" cy="5232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 rtl="1"/>
              <a:r>
                <a:rPr lang="ar-SA" sz="2800">
                  <a:solidFill>
                    <a:schemeClr val="tx2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يظهر الجيران الحب والدعم</a:t>
              </a:r>
              <a:endParaRPr lang="en-US" sz="2800" dirty="0">
                <a:solidFill>
                  <a:schemeClr val="tx2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5C9068-9017-42E2-8231-DD89FAF28675}"/>
                </a:ext>
              </a:extLst>
            </p:cNvPr>
            <p:cNvSpPr txBox="1"/>
            <p:nvPr/>
          </p:nvSpPr>
          <p:spPr>
            <a:xfrm>
              <a:off x="2222979" y="1587019"/>
              <a:ext cx="5670896" cy="52322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/>
            <a:p>
              <a:pPr algn="r" rtl="1"/>
              <a:r>
                <a:rPr lang="ar-SA" sz="2800">
                  <a:solidFill>
                    <a:schemeClr val="tx2"/>
                  </a:solidFill>
                  <a:ea typeface="Calibri" panose="020F0502020204030204" pitchFamily="34" charset="0"/>
                  <a:cs typeface="Times New Roman"/>
                </a:rPr>
                <a:t>المعارضة تصبح نفوسا مخلصة ليسوع</a:t>
              </a:r>
              <a:endParaRPr lang="en-US" sz="2800" dirty="0">
                <a:solidFill>
                  <a:schemeClr val="tx2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6FC20E-D4A8-4858-AD57-5935FA14714F}"/>
                </a:ext>
              </a:extLst>
            </p:cNvPr>
            <p:cNvSpPr txBox="1"/>
            <p:nvPr/>
          </p:nvSpPr>
          <p:spPr>
            <a:xfrm>
              <a:off x="6236155" y="5103580"/>
              <a:ext cx="2907846" cy="95410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 rtl="1"/>
              <a:r>
                <a:rPr lang="ar-SA" sz="2800">
                  <a:solidFill>
                    <a:schemeClr val="tx2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يتم تعميد الناس</a:t>
              </a:r>
              <a:br>
                <a:rPr lang="ar-SA" sz="2800">
                  <a:solidFill>
                    <a:schemeClr val="tx2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ar-SA" sz="2800">
                  <a:solidFill>
                    <a:schemeClr val="tx2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والانضمام إلى الكنيسة</a:t>
              </a:r>
              <a:endParaRPr lang="en-US" sz="2800" dirty="0">
                <a:solidFill>
                  <a:schemeClr val="tx2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45BA6D-54EE-4AAA-84FA-0DA0462A682F}"/>
                </a:ext>
              </a:extLst>
            </p:cNvPr>
            <p:cNvSpPr txBox="1"/>
            <p:nvPr/>
          </p:nvSpPr>
          <p:spPr>
            <a:xfrm>
              <a:off x="4763126" y="3826091"/>
              <a:ext cx="3625488" cy="5232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 rtl="1"/>
              <a:r>
                <a:rPr lang="ar-SA" sz="2800">
                  <a:solidFill>
                    <a:schemeClr val="tx2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المترجمون يخاطرون بحياتهم</a:t>
              </a:r>
              <a:endParaRPr lang="en-US" sz="28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62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64a7904585740ddebb1487ccd21bec47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66d1b065ecc762dc2e488ce2a6df6777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DE4FAC8-FD4B-47BC-B0C8-CFC795DBE9E9}"/>
</file>

<file path=customXml/itemProps2.xml><?xml version="1.0" encoding="utf-8"?>
<ds:datastoreItem xmlns:ds="http://schemas.openxmlformats.org/officeDocument/2006/customXml" ds:itemID="{DD870300-B03F-45F7-9154-521D8C74684E}">
  <ds:schemaRefs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  <ds:schemaRef ds:uri="http://purl.org/dc/dcmitype/"/>
    <ds:schemaRef ds:uri="http://schemas.microsoft.com/office/2006/documentManagement/types"/>
    <ds:schemaRef ds:uri="038937e4-20c5-4a73-b245-175c4ead9603"/>
    <ds:schemaRef ds:uri="http://schemas.microsoft.com/sharepoint/v3"/>
    <ds:schemaRef ds:uri="http://schemas.openxmlformats.org/package/2006/metadata/core-properties"/>
    <ds:schemaRef ds:uri="9ede4979-7183-4f81-a394-71c40c9222c4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1621</TotalTime>
  <Words>174</Words>
  <Application>Microsoft Office PowerPoint</Application>
  <PresentationFormat>On-screen Show (4:3)</PresentationFormat>
  <Paragraphs>25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MS Mincho</vt:lpstr>
      <vt:lpstr>Arial</vt:lpstr>
      <vt:lpstr>Arial Black</vt:lpstr>
      <vt:lpstr>Calibri</vt:lpstr>
      <vt:lpstr>system-ui</vt:lpstr>
      <vt:lpstr>Times New Roman</vt:lpstr>
      <vt:lpstr>Office Theme</vt:lpstr>
      <vt:lpstr>PowerPoint Presentation</vt:lpstr>
      <vt:lpstr>المأمورية العظمى يتضمن ترجمة الكتاب المقدس</vt:lpstr>
      <vt:lpstr>تبادل تجربة COBT ، تدريب الآخرين</vt:lpstr>
      <vt:lpstr>PowerPoint Presentation</vt:lpstr>
      <vt:lpstr>الكتاب المقدس يغير المجتمع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Deborah Shaw</cp:lastModifiedBy>
  <cp:revision>239</cp:revision>
  <dcterms:created xsi:type="dcterms:W3CDTF">2019-03-18T18:21:25Z</dcterms:created>
  <dcterms:modified xsi:type="dcterms:W3CDTF">2024-04-19T15:38:55Z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